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0" r:id="rId5"/>
    <p:sldId id="270" r:id="rId6"/>
    <p:sldId id="271" r:id="rId7"/>
    <p:sldId id="278" r:id="rId8"/>
    <p:sldId id="272" r:id="rId9"/>
    <p:sldId id="263" r:id="rId10"/>
    <p:sldId id="279" r:id="rId11"/>
    <p:sldId id="265" r:id="rId12"/>
    <p:sldId id="280" r:id="rId13"/>
    <p:sldId id="274" r:id="rId14"/>
    <p:sldId id="275" r:id="rId15"/>
    <p:sldId id="276" r:id="rId16"/>
    <p:sldId id="277" r:id="rId17"/>
    <p:sldId id="26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39618-264D-40B7-BFFC-7899F4CDF6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826D-3D35-43DB-AC13-7FE6D50F14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6075" y="2072005"/>
            <a:ext cx="11256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有效实现数据立方体的算法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6240" y="3373755"/>
            <a:ext cx="65227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/>
              <a:t> Implementing Data Cubes Efficiently </a:t>
            </a:r>
            <a:endParaRPr lang="en-US" altLang="zh-CN" sz="2400" dirty="0">
              <a:latin typeface="Arial" panose="0208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48330" y="3411220"/>
            <a:ext cx="6233160" cy="384810"/>
            <a:chOff x="3611637" y="3411307"/>
            <a:chExt cx="5016012" cy="38475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611637" y="3411307"/>
              <a:ext cx="49947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11637" y="3796064"/>
              <a:ext cx="50160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141620" y="3892195"/>
            <a:ext cx="3905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汇报人：何鑫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10800000">
            <a:off x="-1809" y="67418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Greedy Algorithm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Algorithm Framwork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9075" y="3985260"/>
            <a:ext cx="5952490" cy="2647315"/>
          </a:xfrm>
        </p:spPr>
        <p:txBody>
          <a:bodyPr/>
          <a:p>
            <a:pPr marL="0" indent="0">
              <a:buNone/>
            </a:pPr>
            <a:r>
              <a:rPr lang="en-US" altLang="zh-CN"/>
              <a:t>S:</a:t>
            </a:r>
            <a:r>
              <a:rPr lang="zh-CN" altLang="en-US"/>
              <a:t>　要选择物化的视图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B(v, S):</a:t>
            </a:r>
            <a:r>
              <a:rPr lang="zh-CN" altLang="en-US"/>
              <a:t>选物化视图</a:t>
            </a:r>
            <a:r>
              <a:rPr lang="en-US" altLang="zh-CN"/>
              <a:t>v</a:t>
            </a:r>
            <a:r>
              <a:rPr lang="zh-CN" altLang="en-US"/>
              <a:t>可以减少的查询成本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1904365"/>
            <a:ext cx="619061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Greedy Algorithm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35860"/>
            <a:ext cx="4352925" cy="3313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2856865"/>
            <a:ext cx="5767070" cy="2596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Greedy vs. Optimal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265" y="2518410"/>
            <a:ext cx="4530090" cy="3026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45" y="1790065"/>
            <a:ext cx="5975350" cy="4482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An Experiment With the Greedy Algorithm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040" y="1795145"/>
            <a:ext cx="4732655" cy="4351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70" y="2440940"/>
            <a:ext cx="5450840" cy="3366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An Experiment With the Greedy Algorithm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39355" y="1691005"/>
            <a:ext cx="3161665" cy="4588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" y="2165350"/>
            <a:ext cx="5450840" cy="3366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68707" y="2331340"/>
            <a:ext cx="50545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9790" y="3633195"/>
            <a:ext cx="3032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 smtClean="0"/>
              <a:t>THANK YOU!</a:t>
            </a:r>
            <a:endParaRPr lang="en-US" altLang="zh-CN" sz="2400" dirty="0">
              <a:latin typeface="Arial" panose="0208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87994" y="3670575"/>
            <a:ext cx="49947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587994" y="4055332"/>
            <a:ext cx="50160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10800000">
            <a:off x="-1809" y="67418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1"/>
          <p:cNvSpPr txBox="1">
            <a:spLocks noChangeArrowheads="1"/>
          </p:cNvSpPr>
          <p:nvPr/>
        </p:nvSpPr>
        <p:spPr bwMode="auto">
          <a:xfrm>
            <a:off x="5539105" y="1922780"/>
            <a:ext cx="4067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Lattice Framework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72380" y="2392680"/>
            <a:ext cx="4133215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72063" y="192722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6" name="文本框 31"/>
          <p:cNvSpPr txBox="1">
            <a:spLocks noChangeArrowheads="1"/>
          </p:cNvSpPr>
          <p:nvPr/>
        </p:nvSpPr>
        <p:spPr bwMode="auto">
          <a:xfrm>
            <a:off x="5538788" y="3248978"/>
            <a:ext cx="3636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Cost Model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72380" y="3719195"/>
            <a:ext cx="410845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72063" y="3253740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19" name="文本框 31"/>
          <p:cNvSpPr txBox="1">
            <a:spLocks noChangeArrowheads="1"/>
          </p:cNvSpPr>
          <p:nvPr/>
        </p:nvSpPr>
        <p:spPr bwMode="auto">
          <a:xfrm>
            <a:off x="5539105" y="4443730"/>
            <a:ext cx="36366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Greedy Algorithm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072380" y="4913630"/>
            <a:ext cx="4108450" cy="0"/>
          </a:xfrm>
          <a:prstGeom prst="line">
            <a:avLst/>
          </a:prstGeom>
          <a:ln w="12700" cap="rnd">
            <a:solidFill>
              <a:schemeClr val="accent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72063" y="4448175"/>
            <a:ext cx="466725" cy="465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25" name="文本框 31"/>
          <p:cNvSpPr txBox="1">
            <a:spLocks noChangeArrowheads="1"/>
          </p:cNvSpPr>
          <p:nvPr/>
        </p:nvSpPr>
        <p:spPr bwMode="auto">
          <a:xfrm>
            <a:off x="4788535" y="325723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1"/>
          <p:cNvSpPr txBox="1">
            <a:spLocks noChangeArrowheads="1"/>
          </p:cNvSpPr>
          <p:nvPr/>
        </p:nvSpPr>
        <p:spPr bwMode="auto">
          <a:xfrm>
            <a:off x="4787900" y="4435158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1"/>
          <p:cNvSpPr txBox="1">
            <a:spLocks noChangeArrowheads="1"/>
          </p:cNvSpPr>
          <p:nvPr/>
        </p:nvSpPr>
        <p:spPr bwMode="auto">
          <a:xfrm>
            <a:off x="4787900" y="1928813"/>
            <a:ext cx="103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016250" y="1930400"/>
            <a:ext cx="1736725" cy="29956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文本框 4"/>
          <p:cNvSpPr txBox="1">
            <a:spLocks noChangeArrowheads="1"/>
          </p:cNvSpPr>
          <p:nvPr/>
        </p:nvSpPr>
        <p:spPr bwMode="auto">
          <a:xfrm>
            <a:off x="3046765" y="4412440"/>
            <a:ext cx="1675696" cy="36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016250" y="1922463"/>
            <a:ext cx="1736725" cy="237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文本框 27"/>
          <p:cNvSpPr txBox="1">
            <a:spLocks noChangeArrowheads="1"/>
          </p:cNvSpPr>
          <p:nvPr/>
        </p:nvSpPr>
        <p:spPr bwMode="auto">
          <a:xfrm>
            <a:off x="3188804" y="2138296"/>
            <a:ext cx="1391617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平行四边形 43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3565" y="356806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Lattice Framework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809" y="466850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66898" y="952531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Motivating 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qwe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465" y="1727200"/>
            <a:ext cx="5070475" cy="479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95" y="1892935"/>
            <a:ext cx="5752465" cy="3323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the eight views organized as a lattice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715" y="1772285"/>
            <a:ext cx="6010275" cy="382905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377305" y="1845945"/>
            <a:ext cx="54883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问题：</a:t>
            </a:r>
            <a:endParaRPr lang="zh-CN" altLang="en-US"/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为了得到稳定的性能，那些</a:t>
            </a:r>
            <a:r>
              <a:rPr lang="en-US" altLang="zh-CN">
                <a:sym typeface="+mn-ea"/>
              </a:rPr>
              <a:t>view</a:t>
            </a:r>
            <a:r>
              <a:rPr lang="zh-CN" altLang="en-US">
                <a:sym typeface="+mn-ea"/>
              </a:rPr>
              <a:t>是必须物化？</a:t>
            </a:r>
            <a:endParaRPr lang="en-US" altLang="zh-CN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给定空间，物化哪些</a:t>
            </a:r>
            <a:r>
              <a:rPr lang="en-US" altLang="zh-CN">
                <a:sym typeface="+mn-ea"/>
              </a:rPr>
              <a:t>view</a:t>
            </a:r>
            <a:r>
              <a:rPr lang="zh-CN" altLang="en-US">
                <a:sym typeface="+mn-ea"/>
              </a:rPr>
              <a:t>可以最小化平均查找的成本？</a:t>
            </a:r>
            <a:endParaRPr lang="en-US" altLang="zh-CN"/>
          </a:p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增加</a:t>
            </a:r>
            <a:r>
              <a:rPr lang="zh-CN" altLang="en-US">
                <a:sym typeface="+mn-ea"/>
              </a:rPr>
              <a:t>一个可以容忍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％平均查询时间，可以节省多少完全物化空间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Hierarchy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9235" y="3517900"/>
            <a:ext cx="2449195" cy="2011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430" y="2927350"/>
            <a:ext cx="4201160" cy="3041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41105" y="1691005"/>
            <a:ext cx="10191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 : part</a:t>
            </a:r>
            <a:endParaRPr lang="en-US" altLang="zh-CN"/>
          </a:p>
          <a:p>
            <a:r>
              <a:rPr lang="en-US" altLang="zh-CN"/>
              <a:t>s : size</a:t>
            </a:r>
            <a:endParaRPr lang="en-US" altLang="zh-CN"/>
          </a:p>
          <a:p>
            <a:r>
              <a:rPr lang="en-US" altLang="zh-CN"/>
              <a:t>t : type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108065" y="1691005"/>
            <a:ext cx="1606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 : customer</a:t>
            </a:r>
            <a:endParaRPr lang="en-US" altLang="zh-CN"/>
          </a:p>
          <a:p>
            <a:r>
              <a:rPr lang="en-US" altLang="zh-CN"/>
              <a:t>n : nation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5" y="1946275"/>
            <a:ext cx="299974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4705" cy="1325880"/>
          </a:xfrm>
        </p:spPr>
        <p:txBody>
          <a:bodyPr>
            <a:normAutofit fontScale="90000"/>
          </a:bodyPr>
          <a:p>
            <a:r>
              <a:rPr lang="en-US" altLang="zh-CN"/>
              <a:t>Composite Lattices for Multiple,Hierarchical Dimensions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13330"/>
            <a:ext cx="4082415" cy="2955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546225"/>
            <a:ext cx="4961890" cy="4561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0000">
            <a:off x="8655050" y="3075305"/>
            <a:ext cx="1318895" cy="3844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3124200" y="3584575"/>
            <a:ext cx="5962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Cost Model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14663" y="2584450"/>
            <a:ext cx="6180137" cy="16494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14663" y="2578100"/>
            <a:ext cx="6180137" cy="846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629025" y="2540000"/>
            <a:ext cx="49514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0800000">
            <a:off x="-1809" y="6754586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-1809" y="6270501"/>
            <a:ext cx="8625102" cy="116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10800000">
            <a:off x="3024679" y="57954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04623" y="5795483"/>
            <a:ext cx="7989186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20155" y="946400"/>
            <a:ext cx="5468245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809" y="0"/>
            <a:ext cx="12195618" cy="116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1809" y="475317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3024679" y="471386"/>
            <a:ext cx="6142642" cy="591128"/>
          </a:xfrm>
          <a:prstGeom prst="parallelogram">
            <a:avLst>
              <a:gd name="adj" fmla="val 49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6898" y="944064"/>
            <a:ext cx="8625102" cy="1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Linear Cost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60" y="4149090"/>
            <a:ext cx="7391400" cy="1381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409190"/>
            <a:ext cx="1790700" cy="476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71535" y="1909445"/>
            <a:ext cx="36169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 : </a:t>
            </a:r>
            <a:r>
              <a:rPr lang="zh-CN" altLang="en-US"/>
              <a:t>查询时间</a:t>
            </a:r>
            <a:endParaRPr lang="zh-CN" altLang="en-US"/>
          </a:p>
          <a:p>
            <a:r>
              <a:rPr lang="en-US" altLang="zh-CN"/>
              <a:t>m: </a:t>
            </a:r>
            <a:r>
              <a:rPr lang="zh-CN" altLang="en-US"/>
              <a:t>查询时间和视图大小的比率</a:t>
            </a:r>
            <a:endParaRPr lang="en-US" altLang="zh-CN"/>
          </a:p>
          <a:p>
            <a:r>
              <a:rPr lang="en-US" altLang="zh-CN"/>
              <a:t>S : </a:t>
            </a:r>
            <a:r>
              <a:rPr lang="zh-CN" altLang="en-US"/>
              <a:t>视图的大小</a:t>
            </a:r>
            <a:endParaRPr lang="en-US" altLang="zh-CN"/>
          </a:p>
          <a:p>
            <a:r>
              <a:rPr lang="en-US" altLang="zh-CN"/>
              <a:t>c : </a:t>
            </a:r>
            <a:r>
              <a:rPr lang="zh-CN" altLang="en-US"/>
              <a:t>固定成本</a:t>
            </a:r>
            <a:r>
              <a:rPr lang="en-US" altLang="zh-CN"/>
              <a:t>(</a:t>
            </a:r>
            <a:r>
              <a:rPr lang="zh-CN" altLang="en-US"/>
              <a:t>可以忽略视图大小是的查询时间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9878" t="8096" r="16423" b="17207"/>
          <a:stretch>
            <a:fillRect/>
          </a:stretch>
        </p:blipFill>
        <p:spPr>
          <a:xfrm rot="16200000">
            <a:off x="8768080" y="3051175"/>
            <a:ext cx="2448560" cy="3577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53734"/>
      </a:accent1>
      <a:accent2>
        <a:srgbClr val="7F7F7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WPS 演示</Application>
  <PresentationFormat>宽屏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Century Gothic</vt:lpstr>
      <vt:lpstr>Lato Light</vt:lpstr>
      <vt:lpstr>MS PGothic</vt:lpstr>
      <vt:lpstr>YaHei Consolas Hybrid</vt:lpstr>
      <vt:lpstr>DejaVu Sans</vt:lpstr>
      <vt:lpstr>宋体</vt:lpstr>
      <vt:lpstr>Arial Unicode MS</vt:lpstr>
      <vt:lpstr>AR PL UKai CN</vt:lpstr>
      <vt:lpstr>Calibri Light</vt:lpstr>
      <vt:lpstr>FreeSans</vt:lpstr>
      <vt:lpstr>Abyssinica SIL</vt:lpstr>
      <vt:lpstr>OpenSymbol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shaun</cp:lastModifiedBy>
  <cp:revision>11</cp:revision>
  <dcterms:created xsi:type="dcterms:W3CDTF">2018-07-19T06:50:11Z</dcterms:created>
  <dcterms:modified xsi:type="dcterms:W3CDTF">2018-07-19T06:50:11Z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